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eg" ContentType="image/jpe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663" r:id="rId13"/>
  </p:sldMasterIdLst>
  <p:sldIdLst>
    <p:sldId id="259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399FF"/>
    <a:srgbClr val="CC9900"/>
    <a:srgbClr val="FF3300"/>
    <a:srgbClr val="FF99FF"/>
    <a:srgbClr val="FFFFFF"/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6980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viewProps" Target="viewProps.xml"></Relationship><Relationship Id="rId21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E52B2-ACC9-47A2-B142-6223F0EF3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98CB9E-EE49-4C46-B298-AFE4531791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8799D4-4C9E-46F7-9D5C-79D0CD93C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4E6B-CF18-465B-9727-A3536BF2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83EC1-A1E7-48BA-82E4-3F5F6FF7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74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18459-2984-4072-BCA3-88360F1C3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39361F-DDA3-467C-9AA6-88841A6A3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918E7B-6431-450E-A442-228F4C25C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8BE6E3-AF20-4C64-AD7C-34451C807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485ABA-399D-4D04-8A15-448B27637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118D070-39E5-493B-A253-11F706654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7CA1E1-9BEA-4037-9153-C0866A220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929BA4-2695-473A-8F1F-E723BC54D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9C044-E7D3-4276-8DD4-94F30FF74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57ABC-9E48-4829-8834-25F1406E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00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FC6444-9CD6-4460-A979-740BAA81A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9F288-B69F-40BB-9789-6B13C23D1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E5F4DC-11A0-4CE6-B79A-C789A054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2B2760-5EAF-4B51-83BB-308C1D9A9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8FE58-2B59-4FAB-B616-FC519701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1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01DAF-4558-452C-AB51-4A6AC278B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5DCF3-FD9F-4F03-8E4D-BB96B2A51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63EA5-F11C-4FDF-AC21-9B4BAD15A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4F2232-F567-47F7-B203-8AC8E9294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C1886-E310-42A1-AB75-729CC7D8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251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ED992-82E0-4589-9930-FE834AA6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3A99C-812A-4E9C-A0F0-8F40E9D808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9ECF36-E872-4EDA-A5D1-ECB2EE92F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4858E6-542D-4D25-9293-40B6D7BE9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38359-1B47-4BCF-8C4A-A7B9A0A9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0B69F7-25A9-47BB-B82C-B601796E9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18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89A581-D7CF-4200-A879-E5398F564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0CB9C-6F59-432E-850A-3FD7DF3A0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07DE7B-D957-4C31-9511-9027D164F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9F97F1-30E1-45AE-9D7E-B205B78DA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9CF372C-FD3A-4BC2-A1FF-3B4A0289B9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575C4D-8739-4301-98EA-53EE05287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EE3A03C-9A20-4E72-9E3F-42378E247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E4EAF61-E31F-479C-9B69-FA067B8B3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947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03408-C993-4CB5-8502-0375F68E4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5138D90-E2A2-434C-AAA3-8C281C553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34028A-F94A-458C-9DE4-74A8751A2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1009B7-365C-4424-A120-2861CEDC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722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6F0232D-233F-448A-8B80-FD679757B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9FDD00C-0047-423C-AC50-4E85995B5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43E80-2F7C-4882-A461-A39B1A438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85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54B02-1D76-4B5A-9F9B-7D15E09C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35C627-2C6F-4EF1-B8F4-D1083A619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44B768-8E79-4918-91D5-DD55E7F12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E88AF6-687E-42BE-BFDE-DA1653F13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D5E460-CACF-420A-8B5F-BC72BE85F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D248B7-56B3-40C6-B882-A8E5EE52A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846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07BD6-836F-4478-9036-8AA5EFB3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0BAAA6-3363-4C0A-BA3B-60AE4EAFAB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4F4DDC-05A7-479C-A1CC-010D3C387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AF6A990-549D-4F8B-8F3F-E8550B01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78E91CE-F5D2-4580-A2E3-CB2D2846F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E019EF-7470-4D45-BBC6-364F995F4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372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A0F5C5-A966-4700-987C-4CD4E2321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F27B79-FEF2-4202-9886-53DD1A70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8AD3C8-5D4C-47FC-B54D-23CBBF7AC2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BA95C6-894C-48FB-8AD8-080A4C89B619}" type="datetimeFigureOut">
              <a:rPr lang="ko-KR" altLang="en-US" smtClean="0"/>
              <a:t>2018-11-24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8B383-445A-43A7-90D4-6D3E9BB14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6A63DB-93E2-45BD-9C95-9A64D8CBA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67CBA-24EB-4525-8F35-D49F2D0147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73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9525541.png"></Relationship><Relationship Id="rId3" Type="http://schemas.openxmlformats.org/officeDocument/2006/relationships/image" Target="../media/fImage300142708467.jpeg"></Relationship><Relationship Id="rId4" Type="http://schemas.openxmlformats.org/officeDocument/2006/relationships/image" Target="../media/fImage1130932716334.png"></Relationship><Relationship Id="rId5" Type="http://schemas.openxmlformats.org/officeDocument/2006/relationships/image" Target="../media/fImage4547552726500.png"></Relationship><Relationship Id="rId6" Type="http://schemas.openxmlformats.org/officeDocument/2006/relationships/image" Target="../media/fImage4547552739169.png"></Relationship><Relationship Id="rId7" Type="http://schemas.openxmlformats.org/officeDocument/2006/relationships/image" Target="../media/fImage1130932745724.png"></Relationship><Relationship Id="rId8" Type="http://schemas.openxmlformats.org/officeDocument/2006/relationships/image" Target="../media/fImage1130932751478.png"></Relationship><Relationship Id="rId9" Type="http://schemas.openxmlformats.org/officeDocument/2006/relationships/image" Target="../media/fImage1130932769358.png"></Relationship><Relationship Id="rId10" Type="http://schemas.openxmlformats.org/officeDocument/2006/relationships/image" Target="../media/fImage4547552776962.png"></Relationship><Relationship Id="rId11" Type="http://schemas.openxmlformats.org/officeDocument/2006/relationships/image" Target="../media/fImage4547552784464.png"></Relationship><Relationship Id="rId12" Type="http://schemas.openxmlformats.org/officeDocument/2006/relationships/image" Target="../media/fImage4547552795705.png"></Relationship><Relationship Id="rId13" Type="http://schemas.openxmlformats.org/officeDocument/2006/relationships/image" Target="../media/fImage4547552808145.png"></Relationship><Relationship Id="rId14" Type="http://schemas.openxmlformats.org/officeDocument/2006/relationships/image" Target="../media/fImage1130932813281.png"></Relationship><Relationship Id="rId15" Type="http://schemas.openxmlformats.org/officeDocument/2006/relationships/image" Target="../media/fImage4547552826827.png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6952909961.png"></Relationship><Relationship Id="rId3" Type="http://schemas.openxmlformats.org/officeDocument/2006/relationships/image" Target="../media/fImage30014291491.jpeg"></Relationship><Relationship Id="rId4" Type="http://schemas.openxmlformats.org/officeDocument/2006/relationships/image" Target="../media/fImage1130932922995.png"></Relationship><Relationship Id="rId5" Type="http://schemas.openxmlformats.org/officeDocument/2006/relationships/image" Target="../media/fImage4547552931942.png"></Relationship><Relationship Id="rId6" Type="http://schemas.openxmlformats.org/officeDocument/2006/relationships/image" Target="../media/fImage4547552944827.png"></Relationship><Relationship Id="rId7" Type="http://schemas.openxmlformats.org/officeDocument/2006/relationships/image" Target="../media/fImage1130932955436.png"></Relationship><Relationship Id="rId8" Type="http://schemas.openxmlformats.org/officeDocument/2006/relationships/image" Target="../media/fImage1130932962391.png"></Relationship><Relationship Id="rId9" Type="http://schemas.openxmlformats.org/officeDocument/2006/relationships/image" Target="../media/fImage1130932974604.png"></Relationship><Relationship Id="rId10" Type="http://schemas.openxmlformats.org/officeDocument/2006/relationships/image" Target="../media/fImage4547552983902.png"></Relationship><Relationship Id="rId11" Type="http://schemas.openxmlformats.org/officeDocument/2006/relationships/image" Target="../media/fImage454755299153.png"></Relationship><Relationship Id="rId12" Type="http://schemas.openxmlformats.org/officeDocument/2006/relationships/image" Target="../media/fImage454755300292.png"></Relationship><Relationship Id="rId13" Type="http://schemas.openxmlformats.org/officeDocument/2006/relationships/image" Target="../media/fImage4547553012382.png"></Relationship><Relationship Id="rId14" Type="http://schemas.openxmlformats.org/officeDocument/2006/relationships/image" Target="../media/fImage1130933027421.png"></Relationship><Relationship Id="rId15" Type="http://schemas.openxmlformats.org/officeDocument/2006/relationships/image" Target="../media/fImage4547553038716.png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00143139718.jpeg"></Relationship><Relationship Id="rId3" Type="http://schemas.openxmlformats.org/officeDocument/2006/relationships/image" Target="../media/fImage4547553279895.png"></Relationship><Relationship Id="rId4" Type="http://schemas.openxmlformats.org/officeDocument/2006/relationships/image" Target="../media/fImage36953125447.png"></Relationship><Relationship Id="rId5" Type="http://schemas.openxmlformats.org/officeDocument/2006/relationships/image" Target="../media/fImage1130933141726.png"></Relationship><Relationship Id="rId6" Type="http://schemas.openxmlformats.org/officeDocument/2006/relationships/image" Target="../media/fImage4547553154771.png"></Relationship><Relationship Id="rId7" Type="http://schemas.openxmlformats.org/officeDocument/2006/relationships/image" Target="../media/fImage4547553161538.png"></Relationship><Relationship Id="rId8" Type="http://schemas.openxmlformats.org/officeDocument/2006/relationships/image" Target="../media/fImage1130933171869.png"></Relationship><Relationship Id="rId9" Type="http://schemas.openxmlformats.org/officeDocument/2006/relationships/image" Target="../media/fImage1130933189912.png"></Relationship><Relationship Id="rId10" Type="http://schemas.openxmlformats.org/officeDocument/2006/relationships/image" Target="../media/fImage1130933195667.png"></Relationship><Relationship Id="rId11" Type="http://schemas.openxmlformats.org/officeDocument/2006/relationships/image" Target="../media/fImage4547553206299.png"></Relationship><Relationship Id="rId12" Type="http://schemas.openxmlformats.org/officeDocument/2006/relationships/image" Target="../media/fImage4547553227035.png"></Relationship><Relationship Id="rId13" Type="http://schemas.openxmlformats.org/officeDocument/2006/relationships/image" Target="../media/fImage4547553239894.png"></Relationship><Relationship Id="rId14" Type="http://schemas.openxmlformats.org/officeDocument/2006/relationships/image" Target="../media/fImage1130933248703.png"></Relationship><Relationship Id="rId15" Type="http://schemas.openxmlformats.org/officeDocument/2006/relationships/image" Target="../media/fImage4547553253811.png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각 삼각형 2">
            <a:extLst>
              <a:ext uri="{FF2B5EF4-FFF2-40B4-BE49-F238E27FC236}">
                <a16:creationId xmlns:a16="http://schemas.microsoft.com/office/drawing/2014/main" id="{E3BA5AD7-696C-4E5E-895A-E4FF4680D964}"/>
              </a:ext>
            </a:extLst>
          </p:cNvPr>
          <p:cNvSpPr/>
          <p:nvPr/>
        </p:nvSpPr>
        <p:spPr>
          <a:xfrm>
            <a:off x="0" y="5777865"/>
            <a:ext cx="1080135" cy="1080135"/>
          </a:xfrm>
          <a:prstGeom prst="rtTriangle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08958850-2F5E-4C2E-97BC-EAA533F29381}"/>
              </a:ext>
            </a:extLst>
          </p:cNvPr>
          <p:cNvSpPr/>
          <p:nvPr/>
        </p:nvSpPr>
        <p:spPr>
          <a:xfrm rot="5400000">
            <a:off x="0" y="0"/>
            <a:ext cx="1080135" cy="1080135"/>
          </a:xfrm>
          <a:prstGeom prst="rtTriangl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FF8AB657-E2AE-49D2-8709-FB7AD1330403}"/>
              </a:ext>
            </a:extLst>
          </p:cNvPr>
          <p:cNvSpPr/>
          <p:nvPr/>
        </p:nvSpPr>
        <p:spPr>
          <a:xfrm rot="10800000">
            <a:off x="11111865" y="0"/>
            <a:ext cx="1080135" cy="1080135"/>
          </a:xfrm>
          <a:prstGeom prst="rt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25A49F48-DB6F-4D07-9DE0-0AD05CD76C1E}"/>
              </a:ext>
            </a:extLst>
          </p:cNvPr>
          <p:cNvSpPr/>
          <p:nvPr/>
        </p:nvSpPr>
        <p:spPr>
          <a:xfrm rot="16200000">
            <a:off x="11111865" y="5777865"/>
            <a:ext cx="1080135" cy="1080135"/>
          </a:xfrm>
          <a:prstGeom prst="rtTriangl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6101FBC-7CB8-4F2F-AE2A-9A24E12E1231}"/>
              </a:ext>
            </a:extLst>
          </p:cNvPr>
          <p:cNvCxnSpPr/>
          <p:nvPr/>
        </p:nvCxnSpPr>
        <p:spPr>
          <a:xfrm>
            <a:off x="655955" y="6342380"/>
            <a:ext cx="10880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58F27DB-DBF7-4621-9D20-03E6AA353813}"/>
              </a:ext>
            </a:extLst>
          </p:cNvPr>
          <p:cNvGrpSpPr/>
          <p:nvPr/>
        </p:nvGrpSpPr>
        <p:grpSpPr>
          <a:xfrm>
            <a:off x="1691005" y="1080135"/>
            <a:ext cx="7007860" cy="4218305"/>
            <a:chOff x="1691005" y="1080135"/>
            <a:chExt cx="7007860" cy="421830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5314A7E-6EA2-4DDF-9DF0-57216FB97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08" r="24271" b="14251"/>
            <a:stretch/>
          </p:blipFill>
          <p:spPr>
            <a:xfrm rot="16200000">
              <a:off x="3085465" y="-314325"/>
              <a:ext cx="4218305" cy="700786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1FE4A7-D1AF-4F1D-8A44-5D40D0B741D8}"/>
                </a:ext>
              </a:extLst>
            </p:cNvPr>
            <p:cNvSpPr txBox="1"/>
            <p:nvPr/>
          </p:nvSpPr>
          <p:spPr>
            <a:xfrm>
              <a:off x="3125470" y="1415415"/>
              <a:ext cx="3683000" cy="3416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latin typeface="Georgia" panose="02040502050405020303" pitchFamily="18" charset="0"/>
                  <a:ea typeface="문체부 쓰기 정체" panose="02030609000101010101" pitchFamily="17" charset="-127"/>
                </a:rPr>
                <a:t>모바일</a:t>
              </a:r>
              <a:endParaRPr lang="en-US" altLang="ko-KR" sz="3600" b="1" dirty="0">
                <a:latin typeface="Georgia" panose="02040502050405020303" pitchFamily="18" charset="0"/>
                <a:ea typeface="문체부 쓰기 정체" panose="02030609000101010101" pitchFamily="17" charset="-127"/>
              </a:endParaRPr>
            </a:p>
            <a:p>
              <a:r>
                <a:rPr lang="ko-KR" altLang="en-US" sz="3600" b="1" dirty="0">
                  <a:latin typeface="Georgia" panose="02040502050405020303" pitchFamily="18" charset="0"/>
                  <a:ea typeface="문체부 쓰기 정체" panose="02030609000101010101" pitchFamily="17" charset="-127"/>
                </a:rPr>
                <a:t>어플리케이션</a:t>
              </a:r>
              <a:endParaRPr lang="en-US" altLang="ko-KR" sz="3600" b="1" dirty="0">
                <a:latin typeface="Georgia" panose="02040502050405020303" pitchFamily="18" charset="0"/>
                <a:ea typeface="문체부 쓰기 정체" panose="02030609000101010101" pitchFamily="17" charset="-127"/>
              </a:endParaRPr>
            </a:p>
            <a:p>
              <a:r>
                <a:rPr lang="ko-KR" altLang="en-US" sz="3600" b="1" dirty="0">
                  <a:latin typeface="Georgia" panose="02040502050405020303" pitchFamily="18" charset="0"/>
                  <a:ea typeface="문체부 쓰기 정체" panose="02030609000101010101" pitchFamily="17" charset="-127"/>
                </a:rPr>
                <a:t>프로그래밍</a:t>
              </a:r>
              <a:endParaRPr lang="en-US" altLang="ko-KR" sz="3600" b="1" dirty="0">
                <a:latin typeface="Georgia" panose="02040502050405020303" pitchFamily="18" charset="0"/>
                <a:ea typeface="문체부 쓰기 정체" panose="02030609000101010101" pitchFamily="17" charset="-127"/>
              </a:endParaRPr>
            </a:p>
            <a:p>
              <a:endParaRPr lang="en-US" altLang="ko-KR" sz="3600" b="1" dirty="0">
                <a:latin typeface="Georgia" panose="02040502050405020303" pitchFamily="18" charset="0"/>
                <a:ea typeface="문체부 쓰기 정체" panose="02030609000101010101" pitchFamily="17" charset="-127"/>
              </a:endParaRPr>
            </a:p>
            <a:p>
              <a:r>
                <a:rPr lang="ko-KR" altLang="en-US" sz="3600" b="1" dirty="0">
                  <a:latin typeface="Georgia" panose="02040502050405020303" pitchFamily="18" charset="0"/>
                  <a:ea typeface="문체부 쓰기 정체" panose="02030609000101010101" pitchFamily="17" charset="-127"/>
                </a:rPr>
                <a:t>기말</a:t>
              </a:r>
              <a:endParaRPr lang="en-US" altLang="ko-KR" sz="3600" b="1" dirty="0">
                <a:latin typeface="Georgia" panose="02040502050405020303" pitchFamily="18" charset="0"/>
                <a:ea typeface="문체부 쓰기 정체" panose="02030609000101010101" pitchFamily="17" charset="-127"/>
              </a:endParaRPr>
            </a:p>
            <a:p>
              <a:r>
                <a:rPr lang="ko-KR" altLang="en-US" sz="3600" b="1" dirty="0">
                  <a:latin typeface="Georgia" panose="02040502050405020303" pitchFamily="18" charset="0"/>
                  <a:ea typeface="문체부 쓰기 정체" panose="02030609000101010101" pitchFamily="17" charset="-127"/>
                </a:rPr>
                <a:t>프로젝트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F8CEC61-EB87-483B-B291-FD17642E47F5}"/>
              </a:ext>
            </a:extLst>
          </p:cNvPr>
          <p:cNvSpPr txBox="1"/>
          <p:nvPr/>
        </p:nvSpPr>
        <p:spPr>
          <a:xfrm>
            <a:off x="9194165" y="3746500"/>
            <a:ext cx="2341880" cy="203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문체부 쓰기 정체" panose="02030609000101010101" pitchFamily="17" charset="-127"/>
              </a:rPr>
              <a:t>005(</a:t>
            </a:r>
            <a:r>
              <a:rPr lang="ko-KR" altLang="en-US" dirty="0">
                <a:ea typeface="문체부 쓰기 정체" panose="02030609000101010101" pitchFamily="17" charset="-127"/>
              </a:rPr>
              <a:t>금요일 </a:t>
            </a:r>
            <a:r>
              <a:rPr lang="en-US" altLang="ko-KR" dirty="0">
                <a:ea typeface="문체부 쓰기 정체" panose="02030609000101010101" pitchFamily="17" charset="-127"/>
              </a:rPr>
              <a:t>6A) 4</a:t>
            </a:r>
            <a:r>
              <a:rPr lang="ko-KR" altLang="en-US" dirty="0">
                <a:ea typeface="문체부 쓰기 정체" panose="02030609000101010101" pitchFamily="17" charset="-127"/>
              </a:rPr>
              <a:t>조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endParaRPr lang="en-US" altLang="ko-KR" dirty="0">
              <a:ea typeface="문체부 쓰기 정체" panose="02030609000101010101" pitchFamily="17" charset="-127"/>
            </a:endParaRPr>
          </a:p>
          <a:p>
            <a:r>
              <a:rPr lang="en-US" altLang="ko-KR" dirty="0">
                <a:ea typeface="문체부 쓰기 정체" panose="02030609000101010101" pitchFamily="17" charset="-127"/>
              </a:rPr>
              <a:t>2013105021 </a:t>
            </a:r>
            <a:r>
              <a:rPr lang="ko-KR" altLang="en-US" dirty="0">
                <a:ea typeface="문체부 쓰기 정체" panose="02030609000101010101" pitchFamily="17" charset="-127"/>
              </a:rPr>
              <a:t>김재성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r>
              <a:rPr lang="en-US" altLang="ko-KR" dirty="0">
                <a:ea typeface="문체부 쓰기 정체" panose="02030609000101010101" pitchFamily="17" charset="-127"/>
              </a:rPr>
              <a:t>2014105008 </a:t>
            </a:r>
            <a:r>
              <a:rPr lang="ko-KR" altLang="en-US" dirty="0">
                <a:ea typeface="문체부 쓰기 정체" panose="02030609000101010101" pitchFamily="17" charset="-127"/>
              </a:rPr>
              <a:t>김근수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r>
              <a:rPr lang="en-US" altLang="ko-KR" dirty="0">
                <a:ea typeface="문체부 쓰기 정체" panose="02030609000101010101" pitchFamily="17" charset="-127"/>
              </a:rPr>
              <a:t>2014105022 </a:t>
            </a:r>
            <a:r>
              <a:rPr lang="ko-KR" altLang="en-US" dirty="0">
                <a:ea typeface="문체부 쓰기 정체" panose="02030609000101010101" pitchFamily="17" charset="-127"/>
              </a:rPr>
              <a:t>김완기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r>
              <a:rPr lang="en-US" altLang="ko-KR" dirty="0">
                <a:ea typeface="문체부 쓰기 정체" panose="02030609000101010101" pitchFamily="17" charset="-127"/>
              </a:rPr>
              <a:t>2014105075 </a:t>
            </a:r>
            <a:r>
              <a:rPr lang="ko-KR" altLang="en-US" dirty="0">
                <a:ea typeface="문체부 쓰기 정체" panose="02030609000101010101" pitchFamily="17" charset="-127"/>
              </a:rPr>
              <a:t>이지원</a:t>
            </a:r>
            <a:endParaRPr lang="en-US" altLang="ko-KR" dirty="0">
              <a:ea typeface="문체부 쓰기 정체" panose="02030609000101010101" pitchFamily="17" charset="-127"/>
            </a:endParaRPr>
          </a:p>
          <a:p>
            <a:r>
              <a:rPr lang="en-US" altLang="ko-KR" dirty="0">
                <a:ea typeface="문체부 쓰기 정체" panose="02030609000101010101" pitchFamily="17" charset="-127"/>
              </a:rPr>
              <a:t>2014105081 </a:t>
            </a:r>
            <a:r>
              <a:rPr lang="ko-KR" altLang="en-US" dirty="0" err="1">
                <a:ea typeface="문체부 쓰기 정체" panose="02030609000101010101" pitchFamily="17" charset="-127"/>
              </a:rPr>
              <a:t>전우혁</a:t>
            </a:r>
            <a:endParaRPr lang="ko-KR" altLang="en-US" dirty="0">
              <a:ea typeface="문체부 쓰기 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842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60BD9DD-7B53-4D5C-B965-F072869E6D3B}"/>
              </a:ext>
            </a:extLst>
          </p:cNvPr>
          <p:cNvCxnSpPr/>
          <p:nvPr/>
        </p:nvCxnSpPr>
        <p:spPr>
          <a:xfrm>
            <a:off x="655955" y="6342380"/>
            <a:ext cx="10880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FBA1D32-2ADE-40B4-9990-EEACC0137A66}"/>
              </a:ext>
            </a:extLst>
          </p:cNvPr>
          <p:cNvSpPr/>
          <p:nvPr/>
        </p:nvSpPr>
        <p:spPr>
          <a:xfrm>
            <a:off x="0" y="5777865"/>
            <a:ext cx="1080135" cy="1080135"/>
          </a:xfrm>
          <a:prstGeom prst="rtTriangle">
            <a:avLst/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AD62E5E7-C333-4AF3-AFCF-B6E4E2FE8158}"/>
              </a:ext>
            </a:extLst>
          </p:cNvPr>
          <p:cNvSpPr/>
          <p:nvPr/>
        </p:nvSpPr>
        <p:spPr>
          <a:xfrm rot="5400000">
            <a:off x="0" y="0"/>
            <a:ext cx="1080135" cy="1080135"/>
          </a:xfrm>
          <a:prstGeom prst="rtTriangle">
            <a:avLst/>
          </a:prstGeom>
          <a:solidFill>
            <a:srgbClr val="FF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>
            <a:extLst>
              <a:ext uri="{FF2B5EF4-FFF2-40B4-BE49-F238E27FC236}">
                <a16:creationId xmlns:a16="http://schemas.microsoft.com/office/drawing/2014/main" id="{08779AA2-B0C8-41F4-A056-FED0F7F14AD9}"/>
              </a:ext>
            </a:extLst>
          </p:cNvPr>
          <p:cNvSpPr/>
          <p:nvPr/>
        </p:nvSpPr>
        <p:spPr>
          <a:xfrm rot="10800000">
            <a:off x="11111865" y="0"/>
            <a:ext cx="1080135" cy="1080135"/>
          </a:xfrm>
          <a:prstGeom prst="rtTriangle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73EF266-0D55-4144-99D1-95F48C59D26D}"/>
              </a:ext>
            </a:extLst>
          </p:cNvPr>
          <p:cNvSpPr/>
          <p:nvPr/>
        </p:nvSpPr>
        <p:spPr>
          <a:xfrm rot="16200000">
            <a:off x="11111865" y="5777865"/>
            <a:ext cx="1080135" cy="1080135"/>
          </a:xfrm>
          <a:prstGeom prst="rtTriangle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>
            <a:spLocks/>
          </p:cNvSpPr>
          <p:nvPr/>
        </p:nvSpPr>
        <p:spPr>
          <a:xfrm rot="0">
            <a:off x="1337945" y="633730"/>
            <a:ext cx="180340" cy="180340"/>
          </a:xfrm>
          <a:prstGeom prst="ellips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50D9B4-9DBC-4463-908E-1132158A3371}"/>
              </a:ext>
            </a:extLst>
          </p:cNvPr>
          <p:cNvSpPr txBox="1"/>
          <p:nvPr/>
        </p:nvSpPr>
        <p:spPr>
          <a:xfrm>
            <a:off x="1657350" y="446405"/>
            <a:ext cx="5738495" cy="522604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latin typeface="문체부 쓰기 정체" charset="0"/>
                <a:ea typeface="문체부 쓰기 정체" charset="0"/>
              </a:rPr>
              <a:t>어느 잎이 내 잎이게 : 게임소개</a:t>
            </a:r>
            <a:endParaRPr lang="ko-KR" altLang="en-US" sz="2800" cap="none" dirty="0" smtClean="0" b="1" strike="noStrike">
              <a:latin typeface="문체부 쓰기 정체" charset="0"/>
              <a:ea typeface="문체부 쓰기 정체" charset="0"/>
            </a:endParaRPr>
          </a:p>
        </p:txBody>
      </p:sp>
      <p:sp>
        <p:nvSpPr>
          <p:cNvPr id="24" name="화살표: 오각형 23"/>
          <p:cNvSpPr>
            <a:spLocks/>
          </p:cNvSpPr>
          <p:nvPr/>
        </p:nvSpPr>
        <p:spPr>
          <a:xfrm rot="0">
            <a:off x="655955" y="1395730"/>
            <a:ext cx="1440815" cy="720725"/>
          </a:xfrm>
          <a:prstGeom prst="homePlat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추</a:t>
            </a: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..</a:t>
            </a: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가을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</p:txBody>
      </p:sp>
      <p:sp>
        <p:nvSpPr>
          <p:cNvPr id="25" name="화살표: 갈매기형 수장 24"/>
          <p:cNvSpPr>
            <a:spLocks/>
          </p:cNvSpPr>
          <p:nvPr/>
        </p:nvSpPr>
        <p:spPr>
          <a:xfrm rot="0">
            <a:off x="1774825" y="1395730"/>
            <a:ext cx="7200900" cy="720725"/>
          </a:xfrm>
          <a:prstGeom prst="chevron"/>
          <a:solidFill>
            <a:srgbClr val="FFFFFF"/>
          </a:solidFill>
          <a:ln w="12700" cap="flat" cmpd="sng">
            <a:solidFill>
              <a:srgbClr val="CC99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문체부 쓰기 정체" charset="0"/>
                <a:ea typeface="문체부 쓰기 정체" charset="0"/>
              </a:rPr>
              <a:t>어느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문체부 쓰기 정체" charset="0"/>
                <a:ea typeface="문체부 쓰기 정체" charset="0"/>
              </a:rPr>
              <a:t>잎이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문체부 쓰기 정체" charset="0"/>
                <a:ea typeface="문체부 쓰기 정체" charset="0"/>
              </a:rPr>
              <a:t>내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문체부 쓰기 정체" charset="0"/>
                <a:ea typeface="문체부 쓰기 정체" charset="0"/>
              </a:rPr>
              <a:t>잎이게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: 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문체부 쓰기 정체" charset="0"/>
                <a:ea typeface="문체부 쓰기 정체" charset="0"/>
              </a:rPr>
              <a:t>물체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2400" cap="none" dirty="0" smtClean="0" b="1" strike="noStrike">
                <a:solidFill>
                  <a:schemeClr val="tx1"/>
                </a:solidFill>
                <a:latin typeface="문체부 쓰기 정체" charset="0"/>
                <a:ea typeface="문체부 쓰기 정체" charset="0"/>
              </a:rPr>
              <a:t>골라내기</a:t>
            </a:r>
            <a:endParaRPr lang="ko-KR" altLang="en-US" sz="2400" cap="none" dirty="0" smtClean="0" b="1" strike="noStrike">
              <a:solidFill>
                <a:schemeClr val="tx1"/>
              </a:solidFill>
              <a:latin typeface="문체부 쓰기 정체" charset="0"/>
              <a:ea typeface="문체부 쓰기 정체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 rot="0">
            <a:off x="1376045" y="2270125"/>
            <a:ext cx="9591675" cy="415036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게임</a:t>
            </a: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 </a:t>
            </a: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진행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가로모드로 위쪽에서 가을을 상징하는 잎들이 가운데에서 일렬로 내려옴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첫 단계에서는 2개의 버튼이 좌우로 있으며 맨 앞쪽에 있는 잎들과 같은 모양의 버튼을 누르며왼쪽과 오른쪽으로 나뭇잎을 보내면 됨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일정점수 이상이 되면 나뭇잎을 2개씩(좌우)로 추가함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처음에 정해진 시간이 줄어들면서 남은 시간이 0이 되면 게임종료, 나뭇잎 골라내기를 성공하면 시간 소폭 증가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altLang="ko-KR" sz="2400" cap="none" dirty="0" smtClean="0" b="0" strike="noStrike">
                <a:latin typeface="문체부 쓰기 정체" charset="0"/>
                <a:ea typeface="문체부 쓰기 정체" charset="0"/>
              </a:rPr>
              <a:t>잘못 누르면 시간 감소</a:t>
            </a: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  <a:p>
            <a:pPr marL="342900" indent="-3429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5"/>
            </a:pPr>
            <a:endParaRPr lang="ko-KR" altLang="en-US" sz="2400" cap="none" dirty="0" smtClean="0" b="0" strike="noStrike">
              <a:latin typeface="문체부 쓰기 정체" charset="0"/>
              <a:ea typeface="문체부 쓰기 정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63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655955" y="6342380"/>
            <a:ext cx="10881360" cy="63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>
            <a:spLocks/>
          </p:cNvSpPr>
          <p:nvPr/>
        </p:nvSpPr>
        <p:spPr>
          <a:xfrm rot="0">
            <a:off x="0" y="5777865"/>
            <a:ext cx="1080770" cy="1080770"/>
          </a:xfrm>
          <a:prstGeom prst="rtTriangl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각 삼각형 10"/>
          <p:cNvSpPr>
            <a:spLocks/>
          </p:cNvSpPr>
          <p:nvPr/>
        </p:nvSpPr>
        <p:spPr>
          <a:xfrm rot="5400000">
            <a:off x="0" y="0"/>
            <a:ext cx="1080770" cy="1080770"/>
          </a:xfrm>
          <a:prstGeom prst="rtTriangle"/>
          <a:solidFill>
            <a:srgbClr val="FF99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직각 삼각형 11"/>
          <p:cNvSpPr>
            <a:spLocks/>
          </p:cNvSpPr>
          <p:nvPr/>
        </p:nvSpPr>
        <p:spPr>
          <a:xfrm rot="10800000">
            <a:off x="11111865" y="0"/>
            <a:ext cx="1080770" cy="1080770"/>
          </a:xfrm>
          <a:prstGeom prst="rtTriangle"/>
          <a:solidFill>
            <a:srgbClr val="FF33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직각 삼각형 12"/>
          <p:cNvSpPr>
            <a:spLocks/>
          </p:cNvSpPr>
          <p:nvPr/>
        </p:nvSpPr>
        <p:spPr>
          <a:xfrm rot="16200000">
            <a:off x="11111865" y="5777865"/>
            <a:ext cx="1080770" cy="1080770"/>
          </a:xfrm>
          <a:prstGeom prst="rtTriangle"/>
          <a:solidFill>
            <a:srgbClr val="3399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 rot="0">
            <a:off x="1337945" y="633730"/>
            <a:ext cx="180340" cy="180340"/>
          </a:xfrm>
          <a:prstGeom prst="ellips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1657350" y="446405"/>
            <a:ext cx="5738495" cy="52260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latin typeface="문체부 쓰기 정체" charset="0"/>
                <a:ea typeface="문체부 쓰기 정체" charset="0"/>
              </a:rPr>
              <a:t>어느 잎이 내 잎이게 : 게임화면</a:t>
            </a:r>
            <a:endParaRPr lang="ko-KR" altLang="en-US" sz="2800" cap="none" dirty="0" smtClean="0" b="1" strike="noStrike">
              <a:latin typeface="문체부 쓰기 정체" charset="0"/>
              <a:ea typeface="문체부 쓰기 정체" charset="0"/>
            </a:endParaRPr>
          </a:p>
        </p:txBody>
      </p:sp>
      <p:pic>
        <p:nvPicPr>
          <p:cNvPr id="15" name="그림 14" descr="C:/Users/Wangi/AppData/Roaming/PolarisOffice/ETemp/17996_587552/fImage3695255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703"/>
          <a:stretch>
            <a:fillRect/>
          </a:stretch>
        </p:blipFill>
        <p:spPr>
          <a:xfrm rot="16200000">
            <a:off x="3625850" y="-982980"/>
            <a:ext cx="5130800" cy="9257030"/>
          </a:xfrm>
          <a:prstGeom prst="rect"/>
          <a:noFill/>
        </p:spPr>
      </p:pic>
      <p:pic>
        <p:nvPicPr>
          <p:cNvPr id="16" name="그림 15" descr="C:/Users/Wangi/AppData/Roaming/PolarisOffice/ETemp/17996_587552/fImage30014270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5715" y="1593215"/>
            <a:ext cx="7107555" cy="4097655"/>
          </a:xfrm>
          <a:prstGeom prst="rect"/>
          <a:noFill/>
        </p:spPr>
      </p:pic>
      <p:pic>
        <p:nvPicPr>
          <p:cNvPr id="17" name="그림 16" descr="C:/Users/Wangi/AppData/Roaming/PolarisOffice/ETemp/17996_587552/fImage11309327163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0705" y="1610995"/>
            <a:ext cx="917575" cy="914400"/>
          </a:xfrm>
          <a:prstGeom prst="rect"/>
          <a:noFill/>
        </p:spPr>
      </p:pic>
      <p:pic>
        <p:nvPicPr>
          <p:cNvPr id="18" name="그림 17" descr="C:/Users/Wangi/AppData/Roaming/PolarisOffice/ETemp/17996_587552/fImage454755272650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0705" y="1843405"/>
            <a:ext cx="914400" cy="919480"/>
          </a:xfrm>
          <a:prstGeom prst="rect"/>
          <a:noFill/>
        </p:spPr>
      </p:pic>
      <p:pic>
        <p:nvPicPr>
          <p:cNvPr id="19" name="그림 18" descr="C:/Users/Wangi/AppData/Roaming/PolarisOffice/ETemp/17996_587552/fImage4547552739169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3880" y="2301240"/>
            <a:ext cx="914400" cy="919480"/>
          </a:xfrm>
          <a:prstGeom prst="rect"/>
          <a:noFill/>
        </p:spPr>
      </p:pic>
      <p:pic>
        <p:nvPicPr>
          <p:cNvPr id="20" name="그림 19" descr="C:/Users/Wangi/AppData/Roaming/PolarisOffice/ETemp/17996_587552/fImage1130932745724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3880" y="2780030"/>
            <a:ext cx="917575" cy="914400"/>
          </a:xfrm>
          <a:prstGeom prst="rect"/>
          <a:noFill/>
        </p:spPr>
      </p:pic>
      <p:pic>
        <p:nvPicPr>
          <p:cNvPr id="21" name="그림 20" descr="C:/Users/Wangi/AppData/Roaming/PolarisOffice/ETemp/17996_587552/fImage1130932751478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38165" y="3212465"/>
            <a:ext cx="917575" cy="914400"/>
          </a:xfrm>
          <a:prstGeom prst="rect"/>
          <a:noFill/>
        </p:spPr>
      </p:pic>
      <p:pic>
        <p:nvPicPr>
          <p:cNvPr id="22" name="그림 21" descr="C:/Users/Wangi/AppData/Roaming/PolarisOffice/ETemp/17996_587552/fImage1130932769358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3880" y="3671569"/>
            <a:ext cx="917575" cy="914400"/>
          </a:xfrm>
          <a:prstGeom prst="rect"/>
          <a:noFill/>
        </p:spPr>
      </p:pic>
      <p:pic>
        <p:nvPicPr>
          <p:cNvPr id="23" name="그림 22" descr="C:/Users/Wangi/AppData/Roaming/PolarisOffice/ETemp/17996_587552/fImage4547552776962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6499" r="54534" b="72749"/>
          <a:stretch>
            <a:fillRect/>
          </a:stretch>
        </p:blipFill>
        <p:spPr>
          <a:xfrm rot="0">
            <a:off x="5640705" y="4114800"/>
            <a:ext cx="914400" cy="914400"/>
          </a:xfrm>
          <a:prstGeom prst="rect"/>
          <a:noFill/>
        </p:spPr>
      </p:pic>
      <p:pic>
        <p:nvPicPr>
          <p:cNvPr id="24" name="그림 23" descr="C:/Users/Wangi/AppData/Roaming/PolarisOffice/ETemp/17996_587552/fImage4547552784464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3880" y="4564380"/>
            <a:ext cx="914400" cy="919480"/>
          </a:xfrm>
          <a:prstGeom prst="rect"/>
          <a:noFill/>
        </p:spPr>
      </p:pic>
      <p:pic>
        <p:nvPicPr>
          <p:cNvPr id="25" name="그림 24" descr="C:/Users/Wangi/AppData/Roaming/PolarisOffice/ETemp/17996_587552/fImage4547552795705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2612390" y="4584065"/>
            <a:ext cx="914400" cy="919480"/>
          </a:xfrm>
          <a:prstGeom prst="rect"/>
          <a:noFill/>
        </p:spPr>
      </p:pic>
      <p:pic>
        <p:nvPicPr>
          <p:cNvPr id="26" name="그림 25" descr="C:/Users/Wangi/AppData/Roaming/PolarisOffice/ETemp/17996_587552/fImage4547552808145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6499" r="54534" b="72749"/>
          <a:stretch>
            <a:fillRect/>
          </a:stretch>
        </p:blipFill>
        <p:spPr>
          <a:xfrm rot="0">
            <a:off x="2626360" y="3646170"/>
            <a:ext cx="914400" cy="914400"/>
          </a:xfrm>
          <a:prstGeom prst="rect"/>
          <a:noFill/>
        </p:spPr>
      </p:pic>
      <p:pic>
        <p:nvPicPr>
          <p:cNvPr id="27" name="그림 26" descr="C:/Users/Wangi/AppData/Roaming/PolarisOffice/ETemp/17996_587552/fImage1130932813281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8733155" y="4583430"/>
            <a:ext cx="917575" cy="914400"/>
          </a:xfrm>
          <a:prstGeom prst="rect"/>
          <a:noFill/>
        </p:spPr>
      </p:pic>
      <p:pic>
        <p:nvPicPr>
          <p:cNvPr id="28" name="그림 27" descr="C:/Users/Wangi/AppData/Roaming/PolarisOffice/ETemp/17996_587552/fImage4547552826827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47379" r="75024" b="41750"/>
          <a:stretch>
            <a:fillRect/>
          </a:stretch>
        </p:blipFill>
        <p:spPr>
          <a:xfrm rot="0">
            <a:off x="8743950" y="3643630"/>
            <a:ext cx="914400" cy="919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rot="0">
            <a:off x="655955" y="6342380"/>
            <a:ext cx="10881360" cy="63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>
            <a:spLocks/>
          </p:cNvSpPr>
          <p:nvPr/>
        </p:nvSpPr>
        <p:spPr>
          <a:xfrm rot="0">
            <a:off x="0" y="5777865"/>
            <a:ext cx="1080770" cy="1080770"/>
          </a:xfrm>
          <a:prstGeom prst="rtTriangl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각 삼각형 10"/>
          <p:cNvSpPr>
            <a:spLocks/>
          </p:cNvSpPr>
          <p:nvPr/>
        </p:nvSpPr>
        <p:spPr>
          <a:xfrm rot="5400000">
            <a:off x="0" y="0"/>
            <a:ext cx="1080770" cy="1080770"/>
          </a:xfrm>
          <a:prstGeom prst="rtTriangle"/>
          <a:solidFill>
            <a:srgbClr val="FF99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직각 삼각형 11"/>
          <p:cNvSpPr>
            <a:spLocks/>
          </p:cNvSpPr>
          <p:nvPr/>
        </p:nvSpPr>
        <p:spPr>
          <a:xfrm rot="10800000">
            <a:off x="11111865" y="0"/>
            <a:ext cx="1080770" cy="1080770"/>
          </a:xfrm>
          <a:prstGeom prst="rtTriangle"/>
          <a:solidFill>
            <a:srgbClr val="FF33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직각 삼각형 12"/>
          <p:cNvSpPr>
            <a:spLocks/>
          </p:cNvSpPr>
          <p:nvPr/>
        </p:nvSpPr>
        <p:spPr>
          <a:xfrm rot="16200000">
            <a:off x="11111865" y="5777865"/>
            <a:ext cx="1080770" cy="1080770"/>
          </a:xfrm>
          <a:prstGeom prst="rtTriangle"/>
          <a:solidFill>
            <a:srgbClr val="3399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 rot="0">
            <a:off x="1337945" y="633730"/>
            <a:ext cx="180340" cy="180340"/>
          </a:xfrm>
          <a:prstGeom prst="ellips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1657350" y="446405"/>
            <a:ext cx="5738495" cy="52260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latin typeface="문체부 쓰기 정체" charset="0"/>
                <a:ea typeface="문체부 쓰기 정체" charset="0"/>
              </a:rPr>
              <a:t>어느 잎이 내 잎이게 : 게임화면</a:t>
            </a:r>
            <a:endParaRPr lang="ko-KR" altLang="en-US" sz="2800" cap="none" dirty="0" smtClean="0" b="1" strike="noStrike">
              <a:latin typeface="문체부 쓰기 정체" charset="0"/>
              <a:ea typeface="문체부 쓰기 정체" charset="0"/>
            </a:endParaRPr>
          </a:p>
        </p:txBody>
      </p:sp>
      <p:pic>
        <p:nvPicPr>
          <p:cNvPr id="15" name="그림 14" descr="C:/Users/Wangi/AppData/Roaming/PolarisOffice/ETemp/17996_587552/fImage3695290996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703"/>
          <a:stretch>
            <a:fillRect/>
          </a:stretch>
        </p:blipFill>
        <p:spPr>
          <a:xfrm rot="16200000">
            <a:off x="3625850" y="-982980"/>
            <a:ext cx="5130800" cy="9257030"/>
          </a:xfrm>
          <a:prstGeom prst="rect"/>
          <a:noFill/>
        </p:spPr>
      </p:pic>
      <p:pic>
        <p:nvPicPr>
          <p:cNvPr id="16" name="그림 15" descr="C:/Users/Wangi/AppData/Roaming/PolarisOffice/ETemp/17996_587552/fImage30014291491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5715" y="1593215"/>
            <a:ext cx="7107555" cy="4097655"/>
          </a:xfrm>
          <a:prstGeom prst="rect"/>
          <a:noFill/>
        </p:spPr>
      </p:pic>
      <p:pic>
        <p:nvPicPr>
          <p:cNvPr id="17" name="그림 16" descr="C:/Users/Wangi/AppData/Roaming/PolarisOffice/ETemp/17996_587552/fImage113093292299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0705" y="1610995"/>
            <a:ext cx="917575" cy="914400"/>
          </a:xfrm>
          <a:prstGeom prst="rect"/>
          <a:noFill/>
        </p:spPr>
      </p:pic>
      <p:pic>
        <p:nvPicPr>
          <p:cNvPr id="18" name="그림 17" descr="C:/Users/Wangi/AppData/Roaming/PolarisOffice/ETemp/17996_587552/fImage4547552931942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0705" y="1843405"/>
            <a:ext cx="914400" cy="919480"/>
          </a:xfrm>
          <a:prstGeom prst="rect"/>
          <a:noFill/>
        </p:spPr>
      </p:pic>
      <p:pic>
        <p:nvPicPr>
          <p:cNvPr id="19" name="그림 18" descr="C:/Users/Wangi/AppData/Roaming/PolarisOffice/ETemp/17996_587552/fImage4547552944827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3880" y="2301240"/>
            <a:ext cx="914400" cy="919480"/>
          </a:xfrm>
          <a:prstGeom prst="rect"/>
          <a:noFill/>
        </p:spPr>
      </p:pic>
      <p:pic>
        <p:nvPicPr>
          <p:cNvPr id="20" name="그림 19" descr="C:/Users/Wangi/AppData/Roaming/PolarisOffice/ETemp/17996_587552/fImage1130932955436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3880" y="2780030"/>
            <a:ext cx="917575" cy="914400"/>
          </a:xfrm>
          <a:prstGeom prst="rect"/>
          <a:noFill/>
        </p:spPr>
      </p:pic>
      <p:pic>
        <p:nvPicPr>
          <p:cNvPr id="21" name="그림 20" descr="C:/Users/Wangi/AppData/Roaming/PolarisOffice/ETemp/17996_587552/fImage1130932962391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38165" y="3212465"/>
            <a:ext cx="917575" cy="914400"/>
          </a:xfrm>
          <a:prstGeom prst="rect"/>
          <a:noFill/>
        </p:spPr>
      </p:pic>
      <p:pic>
        <p:nvPicPr>
          <p:cNvPr id="22" name="그림 21" descr="C:/Users/Wangi/AppData/Roaming/PolarisOffice/ETemp/17996_587552/fImage1130932974604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3880" y="3671569"/>
            <a:ext cx="917575" cy="914400"/>
          </a:xfrm>
          <a:prstGeom prst="rect"/>
          <a:noFill/>
        </p:spPr>
      </p:pic>
      <p:pic>
        <p:nvPicPr>
          <p:cNvPr id="23" name="그림 22" descr="C:/Users/Wangi/AppData/Roaming/PolarisOffice/ETemp/17996_587552/fImage4547552983902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6499" r="54534" b="72749"/>
          <a:stretch>
            <a:fillRect/>
          </a:stretch>
        </p:blipFill>
        <p:spPr>
          <a:xfrm rot="0">
            <a:off x="5640705" y="4114800"/>
            <a:ext cx="914400" cy="914400"/>
          </a:xfrm>
          <a:prstGeom prst="rect"/>
          <a:noFill/>
        </p:spPr>
      </p:pic>
      <p:pic>
        <p:nvPicPr>
          <p:cNvPr id="24" name="그림 23" descr="C:/Users/Wangi/AppData/Roaming/PolarisOffice/ETemp/17996_587552/fImage454755299153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3880" y="4564380"/>
            <a:ext cx="914400" cy="919480"/>
          </a:xfrm>
          <a:prstGeom prst="rect"/>
          <a:noFill/>
        </p:spPr>
      </p:pic>
      <p:pic>
        <p:nvPicPr>
          <p:cNvPr id="25" name="그림 24" descr="C:/Users/Wangi/AppData/Roaming/PolarisOffice/ETemp/17996_587552/fImage454755300292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2612390" y="4584065"/>
            <a:ext cx="914400" cy="919480"/>
          </a:xfrm>
          <a:prstGeom prst="rect"/>
          <a:noFill/>
        </p:spPr>
      </p:pic>
      <p:pic>
        <p:nvPicPr>
          <p:cNvPr id="26" name="그림 25" descr="C:/Users/Wangi/AppData/Roaming/PolarisOffice/ETemp/17996_587552/fImage4547553012382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6499" r="54534" b="72749"/>
          <a:stretch>
            <a:fillRect/>
          </a:stretch>
        </p:blipFill>
        <p:spPr>
          <a:xfrm rot="0">
            <a:off x="2626360" y="3646170"/>
            <a:ext cx="914400" cy="914400"/>
          </a:xfrm>
          <a:prstGeom prst="rect"/>
          <a:noFill/>
        </p:spPr>
      </p:pic>
      <p:pic>
        <p:nvPicPr>
          <p:cNvPr id="27" name="그림 26" descr="C:/Users/Wangi/AppData/Roaming/PolarisOffice/ETemp/17996_587552/fImage1130933027421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8733155" y="4583430"/>
            <a:ext cx="917575" cy="914400"/>
          </a:xfrm>
          <a:prstGeom prst="rect"/>
          <a:noFill/>
        </p:spPr>
      </p:pic>
      <p:pic>
        <p:nvPicPr>
          <p:cNvPr id="28" name="그림 27" descr="C:/Users/Wangi/AppData/Roaming/PolarisOffice/ETemp/17996_587552/fImage4547553038716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47379" r="75024" b="41750"/>
          <a:stretch>
            <a:fillRect/>
          </a:stretch>
        </p:blipFill>
        <p:spPr>
          <a:xfrm rot="0">
            <a:off x="8743950" y="3643630"/>
            <a:ext cx="914400" cy="919480"/>
          </a:xfrm>
          <a:prstGeom prst="rect"/>
          <a:noFill/>
        </p:spPr>
      </p:pic>
      <p:sp>
        <p:nvSpPr>
          <p:cNvPr id="29" name="도형 28"/>
          <p:cNvSpPr>
            <a:spLocks/>
          </p:cNvSpPr>
          <p:nvPr/>
        </p:nvSpPr>
        <p:spPr>
          <a:xfrm rot="0">
            <a:off x="2837180" y="4809490"/>
            <a:ext cx="457200" cy="457200"/>
          </a:xfrm>
          <a:prstGeom prst="irregularSeal1"/>
          <a:solidFill>
            <a:srgbClr val="FFFFFF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C:/Users/Wangi/AppData/Roaming/PolarisOffice/ETemp/17996_587552/fImage300143139718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45715" y="1593215"/>
            <a:ext cx="7107555" cy="4097655"/>
          </a:xfrm>
          <a:prstGeom prst="rect"/>
          <a:noFill/>
        </p:spPr>
      </p:pic>
      <p:pic>
        <p:nvPicPr>
          <p:cNvPr id="29" name="그림 28" descr="C:/Users/Wangi/AppData/Roaming/PolarisOffice/ETemp/17996_587552/fImage454755327989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47379" r="75024" b="41750"/>
          <a:stretch>
            <a:fillRect/>
          </a:stretch>
        </p:blipFill>
        <p:spPr>
          <a:xfrm rot="0">
            <a:off x="5643880" y="1597660"/>
            <a:ext cx="914400" cy="919480"/>
          </a:xfrm>
          <a:prstGeom prst="rect"/>
          <a:noFill/>
        </p:spPr>
      </p:pic>
      <p:cxnSp>
        <p:nvCxnSpPr>
          <p:cNvPr id="4" name="직선 연결선 3"/>
          <p:cNvCxnSpPr/>
          <p:nvPr/>
        </p:nvCxnSpPr>
        <p:spPr>
          <a:xfrm rot="0">
            <a:off x="655955" y="6342380"/>
            <a:ext cx="10881360" cy="635"/>
          </a:xfrm>
          <a:prstGeom prst="line"/>
          <a:ln w="635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>
            <a:spLocks/>
          </p:cNvSpPr>
          <p:nvPr/>
        </p:nvSpPr>
        <p:spPr>
          <a:xfrm rot="0">
            <a:off x="0" y="5777865"/>
            <a:ext cx="1080770" cy="1080770"/>
          </a:xfrm>
          <a:prstGeom prst="rtTriangl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각 삼각형 10"/>
          <p:cNvSpPr>
            <a:spLocks/>
          </p:cNvSpPr>
          <p:nvPr/>
        </p:nvSpPr>
        <p:spPr>
          <a:xfrm rot="5400000">
            <a:off x="0" y="0"/>
            <a:ext cx="1080770" cy="1080770"/>
          </a:xfrm>
          <a:prstGeom prst="rtTriangle"/>
          <a:solidFill>
            <a:srgbClr val="FF99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2" name="직각 삼각형 11"/>
          <p:cNvSpPr>
            <a:spLocks/>
          </p:cNvSpPr>
          <p:nvPr/>
        </p:nvSpPr>
        <p:spPr>
          <a:xfrm rot="10800000">
            <a:off x="11111865" y="0"/>
            <a:ext cx="1080770" cy="1080770"/>
          </a:xfrm>
          <a:prstGeom prst="rtTriangle"/>
          <a:solidFill>
            <a:srgbClr val="FF33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3" name="직각 삼각형 12"/>
          <p:cNvSpPr>
            <a:spLocks/>
          </p:cNvSpPr>
          <p:nvPr/>
        </p:nvSpPr>
        <p:spPr>
          <a:xfrm rot="16200000">
            <a:off x="11111865" y="5777865"/>
            <a:ext cx="1080770" cy="1080770"/>
          </a:xfrm>
          <a:prstGeom prst="rtTriangle"/>
          <a:solidFill>
            <a:srgbClr val="3399F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 rot="0">
            <a:off x="1337945" y="633730"/>
            <a:ext cx="180340" cy="180340"/>
          </a:xfrm>
          <a:prstGeom prst="ellipse"/>
          <a:solidFill>
            <a:srgbClr val="CC99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8" name="TextBox 7"/>
          <p:cNvSpPr txBox="1">
            <a:spLocks/>
          </p:cNvSpPr>
          <p:nvPr/>
        </p:nvSpPr>
        <p:spPr>
          <a:xfrm rot="0">
            <a:off x="1657350" y="446405"/>
            <a:ext cx="5738495" cy="522604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latin typeface="문체부 쓰기 정체" charset="0"/>
                <a:ea typeface="문체부 쓰기 정체" charset="0"/>
              </a:rPr>
              <a:t>어느 잎이 내 잎이게 : 게임화면</a:t>
            </a:r>
            <a:endParaRPr lang="ko-KR" altLang="en-US" sz="2800" cap="none" dirty="0" smtClean="0" b="1" strike="noStrike">
              <a:latin typeface="문체부 쓰기 정체" charset="0"/>
              <a:ea typeface="문체부 쓰기 정체" charset="0"/>
            </a:endParaRPr>
          </a:p>
        </p:txBody>
      </p:sp>
      <p:pic>
        <p:nvPicPr>
          <p:cNvPr id="15" name="그림 14" descr="C:/Users/Wangi/AppData/Roaming/PolarisOffice/ETemp/17996_587552/fImage36953125447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r="19703"/>
          <a:stretch>
            <a:fillRect/>
          </a:stretch>
        </p:blipFill>
        <p:spPr>
          <a:xfrm rot="16200000">
            <a:off x="3625850" y="-982980"/>
            <a:ext cx="5130800" cy="9257030"/>
          </a:xfrm>
          <a:prstGeom prst="rect"/>
          <a:noFill/>
        </p:spPr>
      </p:pic>
      <p:pic>
        <p:nvPicPr>
          <p:cNvPr id="17" name="그림 16" descr="C:/Users/Wangi/AppData/Roaming/PolarisOffice/ETemp/17996_587552/fImage1130933141726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0705" y="2065655"/>
            <a:ext cx="917575" cy="914400"/>
          </a:xfrm>
          <a:prstGeom prst="rect"/>
          <a:noFill/>
        </p:spPr>
      </p:pic>
      <p:pic>
        <p:nvPicPr>
          <p:cNvPr id="18" name="그림 17" descr="C:/Users/Wangi/AppData/Roaming/PolarisOffice/ETemp/17996_587552/fImage454755315477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0705" y="2298065"/>
            <a:ext cx="914400" cy="919480"/>
          </a:xfrm>
          <a:prstGeom prst="rect"/>
          <a:noFill/>
        </p:spPr>
      </p:pic>
      <p:pic>
        <p:nvPicPr>
          <p:cNvPr id="19" name="그림 18" descr="C:/Users/Wangi/AppData/Roaming/PolarisOffice/ETemp/17996_587552/fImage4547553161538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5643880" y="2755900"/>
            <a:ext cx="914400" cy="919480"/>
          </a:xfrm>
          <a:prstGeom prst="rect"/>
          <a:noFill/>
        </p:spPr>
      </p:pic>
      <p:pic>
        <p:nvPicPr>
          <p:cNvPr id="20" name="그림 19" descr="C:/Users/Wangi/AppData/Roaming/PolarisOffice/ETemp/17996_587552/fImage1130933171869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3880" y="3234690"/>
            <a:ext cx="917575" cy="914400"/>
          </a:xfrm>
          <a:prstGeom prst="rect"/>
          <a:noFill/>
        </p:spPr>
      </p:pic>
      <p:pic>
        <p:nvPicPr>
          <p:cNvPr id="21" name="그림 20" descr="C:/Users/Wangi/AppData/Roaming/PolarisOffice/ETemp/17996_587552/fImage1130933189912.pn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38165" y="3667125"/>
            <a:ext cx="917575" cy="914400"/>
          </a:xfrm>
          <a:prstGeom prst="rect"/>
          <a:noFill/>
        </p:spPr>
      </p:pic>
      <p:pic>
        <p:nvPicPr>
          <p:cNvPr id="22" name="그림 21" descr="C:/Users/Wangi/AppData/Roaming/PolarisOffice/ETemp/17996_587552/fImage1130933195667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5643880" y="4126230"/>
            <a:ext cx="917575" cy="914400"/>
          </a:xfrm>
          <a:prstGeom prst="rect"/>
          <a:noFill/>
        </p:spPr>
      </p:pic>
      <p:pic>
        <p:nvPicPr>
          <p:cNvPr id="23" name="그림 22" descr="C:/Users/Wangi/AppData/Roaming/PolarisOffice/ETemp/17996_587552/fImage4547553206299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6499" r="54534" b="72749"/>
          <a:stretch>
            <a:fillRect/>
          </a:stretch>
        </p:blipFill>
        <p:spPr>
          <a:xfrm rot="0">
            <a:off x="5640705" y="4569460"/>
            <a:ext cx="914400" cy="914400"/>
          </a:xfrm>
          <a:prstGeom prst="rect"/>
          <a:noFill/>
        </p:spPr>
      </p:pic>
      <p:pic>
        <p:nvPicPr>
          <p:cNvPr id="25" name="그림 24" descr="C:/Users/Wangi/AppData/Roaming/PolarisOffice/ETemp/17996_587552/fImage4547553227035.png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2" t="16870" r="71263" b="72629"/>
          <a:stretch>
            <a:fillRect/>
          </a:stretch>
        </p:blipFill>
        <p:spPr>
          <a:xfrm rot="0">
            <a:off x="2612390" y="4584065"/>
            <a:ext cx="914400" cy="919480"/>
          </a:xfrm>
          <a:prstGeom prst="rect"/>
          <a:noFill/>
        </p:spPr>
      </p:pic>
      <p:pic>
        <p:nvPicPr>
          <p:cNvPr id="26" name="그림 25" descr="C:/Users/Wangi/AppData/Roaming/PolarisOffice/ETemp/17996_587552/fImage4547553239894.pn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4" t="16499" r="54534" b="72749"/>
          <a:stretch>
            <a:fillRect/>
          </a:stretch>
        </p:blipFill>
        <p:spPr>
          <a:xfrm rot="0">
            <a:off x="2626360" y="3646170"/>
            <a:ext cx="914400" cy="914400"/>
          </a:xfrm>
          <a:prstGeom prst="rect"/>
          <a:noFill/>
        </p:spPr>
      </p:pic>
      <p:pic>
        <p:nvPicPr>
          <p:cNvPr id="27" name="그림 26" descr="C:/Users/Wangi/AppData/Roaming/PolarisOffice/ETemp/17996_587552/fImage1130933248703.pn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4" t="23608" r="23629" b="16799"/>
          <a:stretch>
            <a:fillRect/>
          </a:stretch>
        </p:blipFill>
        <p:spPr>
          <a:xfrm rot="0">
            <a:off x="8733155" y="4583430"/>
            <a:ext cx="917575" cy="914400"/>
          </a:xfrm>
          <a:prstGeom prst="rect"/>
          <a:noFill/>
        </p:spPr>
      </p:pic>
      <p:pic>
        <p:nvPicPr>
          <p:cNvPr id="28" name="그림 27" descr="C:/Users/Wangi/AppData/Roaming/PolarisOffice/ETemp/17996_587552/fImage4547553253811.pn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3" t="47379" r="75024" b="41750"/>
          <a:stretch>
            <a:fillRect/>
          </a:stretch>
        </p:blipFill>
        <p:spPr>
          <a:xfrm rot="0">
            <a:off x="8743950" y="3643630"/>
            <a:ext cx="914400" cy="919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5</Pages>
  <Paragraphs>72</Paragraphs>
  <Words>301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LeeJoo-Young</dc:creator>
  <cp:lastModifiedBy>김완기</cp:lastModifiedBy>
  <dc:title>PowerPoint 프레젠테이션</dc:title>
  <dcterms:modified xsi:type="dcterms:W3CDTF">2018-11-24T14:54:54Z</dcterms:modified>
</cp:coreProperties>
</file>